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4F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9456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Calibri"/>
              </a:rPr>
              <a:t>The Importance of Reading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38328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2400" b="0">
                <a:solidFill>
                  <a:srgbClr val="EAF2F8"/>
                </a:solidFill>
                <a:latin typeface="Arial"/>
              </a:rPr>
              <a:t>أهمية القراءة — برزنتيشن جاهز بالإنجليزي مترجم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57200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1600" b="0">
                <a:solidFill>
                  <a:srgbClr val="CFE2F3"/>
                </a:solidFill>
                <a:latin typeface="Arial"/>
              </a:rPr>
              <a:t>إعداد: شركة توبرز للخدمات الطلابية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4F72"/>
                </a:solidFill>
                <a:latin typeface="Calibri"/>
              </a:rPr>
              <a:t>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3444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1800" b="0">
                <a:solidFill>
                  <a:srgbClr val="1F618D"/>
                </a:solidFill>
                <a:latin typeface="Arial"/>
              </a:rPr>
              <a:t>المقدمة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011680"/>
            <a:ext cx="109728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222222"/>
                </a:solidFill>
                <a:latin typeface="Calibri"/>
              </a:rPr>
              <a:t>• Good morning everyone. Today I will talk about one of the most powerful habits a person can have: reading.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222222"/>
                </a:solidFill>
                <a:latin typeface="Calibri"/>
              </a:rPr>
              <a:t>• Reading not only improves your language skills, but also expands your knowledge and imagination.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114800"/>
            <a:ext cx="109728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1600" b="0">
                <a:solidFill>
                  <a:srgbClr val="666666"/>
                </a:solidFill>
                <a:latin typeface="Arial"/>
              </a:rPr>
              <a:t>• صباح الخير للجميع. سأتحدث اليوم عن واحدة من أقوى العادات: القراءة.</a:t>
            </a:r>
          </a:p>
          <a:p>
            <a:pPr algn="r" rtl="1">
              <a:spcAft>
                <a:spcPts val="600"/>
              </a:spcAft>
            </a:pPr>
            <a:r>
              <a:rPr sz="1600" b="0">
                <a:solidFill>
                  <a:srgbClr val="666666"/>
                </a:solidFill>
                <a:latin typeface="Arial"/>
              </a:rPr>
              <a:t>• القراءة لا تحسّن مهاراتك اللغوية فحسب، بل تُوسّع معرفتك وخيالك.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666666"/>
                </a:solidFill>
                <a:latin typeface="Calibri"/>
              </a:rPr>
              <a:t>Toppers Educational Services  |  toppers-edu.com  |  +966549093465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4F72"/>
                </a:solidFill>
                <a:latin typeface="Calibri"/>
              </a:rPr>
              <a:t>Main Points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3444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1800" b="0">
                <a:solidFill>
                  <a:srgbClr val="1F618D"/>
                </a:solidFill>
                <a:latin typeface="Arial"/>
              </a:rPr>
              <a:t>النقاط الرئيسية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011680"/>
            <a:ext cx="109728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222222"/>
                </a:solidFill>
                <a:latin typeface="Calibri"/>
              </a:rPr>
              <a:t>• Reading improves vocabulary and writing skills.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222222"/>
                </a:solidFill>
                <a:latin typeface="Calibri"/>
              </a:rPr>
              <a:t>• It reduces stress and helps you relax.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222222"/>
                </a:solidFill>
                <a:latin typeface="Calibri"/>
              </a:rPr>
              <a:t>• Books expose you to new ideas and cultures.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114800"/>
            <a:ext cx="109728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1600" b="0">
                <a:solidFill>
                  <a:srgbClr val="666666"/>
                </a:solidFill>
                <a:latin typeface="Arial"/>
              </a:rPr>
              <a:t>• القراءة تُحسّن المفردات ومهارة الكتابة.</a:t>
            </a:r>
          </a:p>
          <a:p>
            <a:pPr algn="r" rtl="1">
              <a:spcAft>
                <a:spcPts val="600"/>
              </a:spcAft>
            </a:pPr>
            <a:r>
              <a:rPr sz="1600" b="0">
                <a:solidFill>
                  <a:srgbClr val="666666"/>
                </a:solidFill>
                <a:latin typeface="Arial"/>
              </a:rPr>
              <a:t>• تُخفّف التوتر وتُساعدك على الاسترخاء.</a:t>
            </a:r>
          </a:p>
          <a:p>
            <a:pPr algn="r" rtl="1">
              <a:spcAft>
                <a:spcPts val="600"/>
              </a:spcAft>
            </a:pPr>
            <a:r>
              <a:rPr sz="1600" b="0">
                <a:solidFill>
                  <a:srgbClr val="666666"/>
                </a:solidFill>
                <a:latin typeface="Arial"/>
              </a:rPr>
              <a:t>• الكتب تُعرّفك على أفكار وثقافات جديدة.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666666"/>
                </a:solidFill>
                <a:latin typeface="Calibri"/>
              </a:rPr>
              <a:t>Toppers Educational Services  |  toppers-edu.com  |  +966549093465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4F72"/>
                </a:solidFill>
                <a:latin typeface="Calibri"/>
              </a:rP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3444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1800" b="0">
                <a:solidFill>
                  <a:srgbClr val="1F618D"/>
                </a:solidFill>
                <a:latin typeface="Arial"/>
              </a:rPr>
              <a:t>الخاتمة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011680"/>
            <a:ext cx="109728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222222"/>
                </a:solidFill>
                <a:latin typeface="Calibri"/>
              </a:rPr>
              <a:t>• In conclusion, reading is one of the best investments you can make in yourself.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222222"/>
                </a:solidFill>
                <a:latin typeface="Calibri"/>
              </a:rPr>
              <a:t>• Even 20 minutes a day can make a huge difference. Thank you!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114800"/>
            <a:ext cx="109728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1600" b="0">
                <a:solidFill>
                  <a:srgbClr val="666666"/>
                </a:solidFill>
                <a:latin typeface="Arial"/>
              </a:rPr>
              <a:t>• خلاصة القول، القراءة من أفضل الاستثمارات التي يمكنك تقديمها لنفسك.</a:t>
            </a:r>
          </a:p>
          <a:p>
            <a:pPr algn="r" rtl="1">
              <a:spcAft>
                <a:spcPts val="600"/>
              </a:spcAft>
            </a:pPr>
            <a:r>
              <a:rPr sz="1600" b="0">
                <a:solidFill>
                  <a:srgbClr val="666666"/>
                </a:solidFill>
                <a:latin typeface="Arial"/>
              </a:rPr>
              <a:t>• حتى 20 دقيقة يوميًا كفيلة بإحداث فرق كبير. شكرًا جزيلًا!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666666"/>
                </a:solidFill>
                <a:latin typeface="Calibri"/>
              </a:rPr>
              <a:t>Toppers Educational Services  |  toppers-edu.com  |  +966549093465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4F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56032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Calibri"/>
              </a:rPr>
              <a:t>Thank You!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1600" b="0">
                <a:solidFill>
                  <a:srgbClr val="CFE2F3"/>
                </a:solidFill>
                <a:latin typeface="Arial"/>
              </a:rPr>
              <a:t>عدّل هذا النموذج بموضوعك — أو اطلب برزنتيشن جاهزًا من توبرز عبر واتساب +966549093465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